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</p:sldIdLst>
  <p:sldSz cx="12192000" cy="6858000"/>
  <p:notesSz cx="6858000" cy="9144000"/>
  <p:defaultTextStyle>
    <a:defPPr>
      <a:defRPr lang="vi-V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0200" y="5202238"/>
            <a:ext cx="9144000" cy="1655762"/>
          </a:xfrm>
        </p:spPr>
        <p:txBody>
          <a:bodyPr/>
          <a:lstStyle>
            <a:lvl1pPr marL="0" indent="0" algn="l">
              <a:buNone/>
              <a:defRPr sz="24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Tên</a:t>
            </a:r>
            <a:r>
              <a:rPr lang="en-US" dirty="0" smtClean="0"/>
              <a:t> </a:t>
            </a:r>
            <a:r>
              <a:rPr lang="en-US" dirty="0" err="1" smtClean="0"/>
              <a:t>báo</a:t>
            </a:r>
            <a:r>
              <a:rPr lang="en-US" dirty="0" smtClean="0"/>
              <a:t> </a:t>
            </a:r>
            <a:r>
              <a:rPr lang="en-US" dirty="0" err="1" smtClean="0"/>
              <a:t>cáo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658698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558873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77117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9875"/>
            <a:ext cx="10515600" cy="1325563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F3722B"/>
              </a:buClr>
              <a:defRPr>
                <a:solidFill>
                  <a:srgbClr val="015D67"/>
                </a:solidFill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041512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936226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044806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106080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0726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780716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608764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301009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2370B-E6B1-492D-B533-F3B626D11FDA}" type="datetimeFigureOut">
              <a:rPr lang="vi-VN" smtClean="0"/>
              <a:t>07/01/2025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066880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0" y="1342496"/>
            <a:ext cx="9144000" cy="226131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NỘI DUNG ÔN TẬP</a:t>
            </a:r>
            <a:br>
              <a:rPr lang="en-US" dirty="0" smtClean="0"/>
            </a:br>
            <a:r>
              <a:rPr lang="en-US" dirty="0" smtClean="0"/>
              <a:t>KHOA GIÁM SÁT CẢNH BÁO,</a:t>
            </a:r>
            <a:br>
              <a:rPr lang="en-US" dirty="0" smtClean="0"/>
            </a:br>
            <a:r>
              <a:rPr lang="en-US" dirty="0" smtClean="0"/>
              <a:t>CHUẨN BỊ VÀ ĐÁP ỨNG KHẨN CẤP DỊCH BỆNH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TÊN BÁO CÁO VIÊN</a:t>
            </a:r>
          </a:p>
          <a:p>
            <a:r>
              <a:rPr lang="en-US" sz="1800" i="1" dirty="0" err="1" smtClean="0"/>
              <a:t>Trung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tâm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Kiểm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soát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bệnh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tật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Thành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phố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184605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VỊ TRÍ BÁC SĨ Y HỌC DỰ PHÒNG HẠNG III </a:t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VÀ Y TẾ CÔNG CỘNG </a:t>
            </a:r>
            <a:r>
              <a:rPr lang="pt-B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HẠNG III</a:t>
            </a:r>
            <a:endParaRPr lang="en-US" sz="28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err="1"/>
              <a:t>Luật</a:t>
            </a:r>
            <a:r>
              <a:rPr lang="en-US" dirty="0"/>
              <a:t> </a:t>
            </a:r>
            <a:r>
              <a:rPr lang="en-US" dirty="0" err="1"/>
              <a:t>phòng</a:t>
            </a:r>
            <a:r>
              <a:rPr lang="en-US" dirty="0"/>
              <a:t>, </a:t>
            </a:r>
            <a:r>
              <a:rPr lang="en-US" dirty="0" err="1"/>
              <a:t>chống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truyền</a:t>
            </a:r>
            <a:r>
              <a:rPr lang="en-US" dirty="0"/>
              <a:t> </a:t>
            </a:r>
            <a:r>
              <a:rPr lang="en-US" dirty="0" err="1"/>
              <a:t>nhiễm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03/2007/QH12 </a:t>
            </a:r>
            <a:r>
              <a:rPr lang="en-US" dirty="0" err="1"/>
              <a:t>ngày</a:t>
            </a:r>
            <a:r>
              <a:rPr lang="en-US" dirty="0"/>
              <a:t> 21 </a:t>
            </a:r>
            <a:r>
              <a:rPr lang="en-US" dirty="0" err="1"/>
              <a:t>tháng</a:t>
            </a:r>
            <a:r>
              <a:rPr lang="en-US" dirty="0"/>
              <a:t> 11 </a:t>
            </a:r>
            <a:r>
              <a:rPr lang="en-US" dirty="0" err="1"/>
              <a:t>năm</a:t>
            </a:r>
            <a:r>
              <a:rPr lang="en-US" dirty="0"/>
              <a:t> 2007.</a:t>
            </a:r>
          </a:p>
          <a:p>
            <a:pPr lvl="0"/>
            <a:r>
              <a:rPr lang="en-US" dirty="0" err="1"/>
              <a:t>Thông</a:t>
            </a:r>
            <a:r>
              <a:rPr lang="en-US" dirty="0"/>
              <a:t> </a:t>
            </a:r>
            <a:r>
              <a:rPr lang="en-US" dirty="0" err="1"/>
              <a:t>tư</a:t>
            </a:r>
            <a:r>
              <a:rPr lang="en-US" dirty="0"/>
              <a:t> 17/2019/TT-BYT </a:t>
            </a:r>
            <a:r>
              <a:rPr lang="en-US" dirty="0" err="1"/>
              <a:t>ngày</a:t>
            </a:r>
            <a:r>
              <a:rPr lang="en-US" dirty="0"/>
              <a:t> 17/7/2019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giám</a:t>
            </a:r>
            <a:r>
              <a:rPr lang="en-US" dirty="0"/>
              <a:t> </a:t>
            </a:r>
            <a:r>
              <a:rPr lang="en-US" dirty="0" err="1"/>
              <a:t>sát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đáp</a:t>
            </a:r>
            <a:r>
              <a:rPr lang="en-US" dirty="0"/>
              <a:t> </a:t>
            </a:r>
            <a:r>
              <a:rPr lang="en-US" dirty="0" err="1"/>
              <a:t>ứng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dịch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truyền</a:t>
            </a:r>
            <a:r>
              <a:rPr lang="en-US" dirty="0"/>
              <a:t> </a:t>
            </a:r>
            <a:r>
              <a:rPr lang="en-US" dirty="0" err="1"/>
              <a:t>nhiễm</a:t>
            </a:r>
            <a:r>
              <a:rPr lang="en-US" dirty="0"/>
              <a:t>. </a:t>
            </a:r>
          </a:p>
          <a:p>
            <a:pPr lvl="0"/>
            <a:r>
              <a:rPr lang="en-US" dirty="0" err="1"/>
              <a:t>Thông</a:t>
            </a:r>
            <a:r>
              <a:rPr lang="en-US" dirty="0"/>
              <a:t> </a:t>
            </a:r>
            <a:r>
              <a:rPr lang="en-US" dirty="0" err="1"/>
              <a:t>tư</a:t>
            </a:r>
            <a:r>
              <a:rPr lang="en-US" dirty="0"/>
              <a:t> 54/2015/TT-BYT </a:t>
            </a:r>
            <a:r>
              <a:rPr lang="en-US" dirty="0" err="1"/>
              <a:t>ngày</a:t>
            </a:r>
            <a:r>
              <a:rPr lang="en-US" dirty="0"/>
              <a:t> 28/12/2015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chế</a:t>
            </a:r>
            <a:r>
              <a:rPr lang="en-US" dirty="0"/>
              <a:t> </a:t>
            </a:r>
            <a:r>
              <a:rPr lang="en-US" dirty="0" err="1"/>
              <a:t>độ</a:t>
            </a:r>
            <a:r>
              <a:rPr lang="en-US" dirty="0"/>
              <a:t> </a:t>
            </a:r>
            <a:r>
              <a:rPr lang="en-US" dirty="0" err="1"/>
              <a:t>thông</a:t>
            </a:r>
            <a:r>
              <a:rPr lang="en-US" dirty="0"/>
              <a:t> tin </a:t>
            </a:r>
            <a:r>
              <a:rPr lang="en-US" dirty="0" err="1"/>
              <a:t>báo</a:t>
            </a:r>
            <a:r>
              <a:rPr lang="en-US" dirty="0"/>
              <a:t> </a:t>
            </a:r>
            <a:r>
              <a:rPr lang="en-US" dirty="0" err="1"/>
              <a:t>cáo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khai</a:t>
            </a:r>
            <a:r>
              <a:rPr lang="en-US" dirty="0"/>
              <a:t> </a:t>
            </a:r>
            <a:r>
              <a:rPr lang="en-US" dirty="0" err="1"/>
              <a:t>báo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dịch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truyền</a:t>
            </a:r>
            <a:r>
              <a:rPr lang="en-US" dirty="0"/>
              <a:t> </a:t>
            </a:r>
            <a:r>
              <a:rPr lang="en-US" dirty="0" err="1"/>
              <a:t>nhiễm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Quyết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2018/QĐ-BYT </a:t>
            </a:r>
            <a:r>
              <a:rPr lang="en-US" dirty="0" err="1"/>
              <a:t>ngày</a:t>
            </a:r>
            <a:r>
              <a:rPr lang="en-US" dirty="0"/>
              <a:t> 28/3/2018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Ban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giám</a:t>
            </a:r>
            <a:r>
              <a:rPr lang="en-US" dirty="0"/>
              <a:t> </a:t>
            </a:r>
            <a:r>
              <a:rPr lang="en-US" dirty="0" err="1"/>
              <a:t>sát</a:t>
            </a:r>
            <a:r>
              <a:rPr lang="en-US" dirty="0"/>
              <a:t> </a:t>
            </a:r>
            <a:r>
              <a:rPr lang="en-US" dirty="0" err="1"/>
              <a:t>dựa</a:t>
            </a:r>
            <a:r>
              <a:rPr lang="en-US" dirty="0"/>
              <a:t> </a:t>
            </a:r>
            <a:r>
              <a:rPr lang="en-US" dirty="0" err="1"/>
              <a:t>vào</a:t>
            </a:r>
            <a:r>
              <a:rPr lang="en-US" dirty="0"/>
              <a:t> </a:t>
            </a:r>
            <a:r>
              <a:rPr lang="en-US" dirty="0" err="1"/>
              <a:t>sự</a:t>
            </a:r>
            <a:r>
              <a:rPr lang="en-US" dirty="0"/>
              <a:t> </a:t>
            </a:r>
            <a:r>
              <a:rPr lang="en-US" dirty="0" err="1"/>
              <a:t>kiện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85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VỊ TRÍ BÁC SĨ Y HỌC DỰ PHÒNG HẠNG III 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VÀ Y TẾ CÔNG CỘNG </a:t>
            </a:r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HẠNG III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err="1"/>
              <a:t>Quyết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3711/QĐ-BYT </a:t>
            </a:r>
            <a:r>
              <a:rPr lang="en-US" dirty="0" err="1"/>
              <a:t>ngày</a:t>
            </a:r>
            <a:r>
              <a:rPr lang="en-US" dirty="0"/>
              <a:t> 19/9/2014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Ban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giám</a:t>
            </a:r>
            <a:r>
              <a:rPr lang="en-US" dirty="0"/>
              <a:t> </a:t>
            </a:r>
            <a:r>
              <a:rPr lang="en-US" dirty="0" err="1"/>
              <a:t>sát</a:t>
            </a:r>
            <a:r>
              <a:rPr lang="en-US" dirty="0"/>
              <a:t> </a:t>
            </a:r>
            <a:r>
              <a:rPr lang="en-US" dirty="0" err="1"/>
              <a:t>phòng</a:t>
            </a:r>
            <a:r>
              <a:rPr lang="en-US" dirty="0"/>
              <a:t>, </a:t>
            </a:r>
            <a:r>
              <a:rPr lang="en-US" dirty="0" err="1"/>
              <a:t>chống</a:t>
            </a:r>
            <a:r>
              <a:rPr lang="en-US" dirty="0"/>
              <a:t> </a:t>
            </a:r>
            <a:r>
              <a:rPr lang="en-US" dirty="0" err="1"/>
              <a:t>sốt</a:t>
            </a:r>
            <a:r>
              <a:rPr lang="en-US" dirty="0"/>
              <a:t> </a:t>
            </a:r>
            <a:r>
              <a:rPr lang="en-US" dirty="0" err="1"/>
              <a:t>xuất</a:t>
            </a:r>
            <a:r>
              <a:rPr lang="en-US" dirty="0"/>
              <a:t> </a:t>
            </a:r>
            <a:r>
              <a:rPr lang="en-US" dirty="0" err="1"/>
              <a:t>huyết</a:t>
            </a:r>
            <a:r>
              <a:rPr lang="en-US" dirty="0"/>
              <a:t> Dengue</a:t>
            </a:r>
          </a:p>
          <a:p>
            <a:pPr lvl="0"/>
            <a:r>
              <a:rPr lang="en-US" dirty="0" err="1"/>
              <a:t>Quyết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581/QĐ-BYT, </a:t>
            </a:r>
            <a:r>
              <a:rPr lang="en-US" dirty="0" err="1"/>
              <a:t>ngày</a:t>
            </a:r>
            <a:r>
              <a:rPr lang="en-US" dirty="0"/>
              <a:t> 24/02/2012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</a:t>
            </a:r>
            <a:r>
              <a:rPr lang="en-US" dirty="0" err="1"/>
              <a:t>trưởng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ban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giám</a:t>
            </a:r>
            <a:r>
              <a:rPr lang="en-US" dirty="0"/>
              <a:t> </a:t>
            </a:r>
            <a:r>
              <a:rPr lang="en-US" dirty="0" err="1"/>
              <a:t>sát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phòng</a:t>
            </a:r>
            <a:r>
              <a:rPr lang="en-US" dirty="0"/>
              <a:t> </a:t>
            </a:r>
            <a:r>
              <a:rPr lang="en-US" dirty="0" err="1"/>
              <a:t>chống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tay</a:t>
            </a:r>
            <a:r>
              <a:rPr lang="en-US" dirty="0"/>
              <a:t> </a:t>
            </a:r>
            <a:r>
              <a:rPr lang="en-US" dirty="0" err="1"/>
              <a:t>chân</a:t>
            </a:r>
            <a:r>
              <a:rPr lang="en-US" dirty="0"/>
              <a:t> </a:t>
            </a:r>
            <a:r>
              <a:rPr lang="en-US" dirty="0" err="1"/>
              <a:t>miệng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Quyết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4845/QĐ-BYT </a:t>
            </a:r>
            <a:r>
              <a:rPr lang="en-US" dirty="0" err="1"/>
              <a:t>ngày</a:t>
            </a:r>
            <a:r>
              <a:rPr lang="en-US" dirty="0"/>
              <a:t> 05/12/2012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ban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giám</a:t>
            </a:r>
            <a:r>
              <a:rPr lang="en-US" dirty="0"/>
              <a:t> </a:t>
            </a:r>
            <a:r>
              <a:rPr lang="en-US" dirty="0" err="1"/>
              <a:t>sát</a:t>
            </a:r>
            <a:r>
              <a:rPr lang="en-US" dirty="0"/>
              <a:t> </a:t>
            </a:r>
            <a:r>
              <a:rPr lang="en-US" dirty="0" err="1"/>
              <a:t>phòng</a:t>
            </a:r>
            <a:r>
              <a:rPr lang="en-US" dirty="0"/>
              <a:t>, </a:t>
            </a:r>
            <a:r>
              <a:rPr lang="en-US" dirty="0" err="1"/>
              <a:t>chống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Sởi</a:t>
            </a:r>
            <a:r>
              <a:rPr lang="en-US"/>
              <a:t>, Rubella.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87327"/>
      </p:ext>
    </p:extLst>
  </p:cSld>
  <p:clrMapOvr>
    <a:masterClrMapping/>
  </p:clrMapOvr>
</p:sld>
</file>

<file path=ppt/theme/theme1.xml><?xml version="1.0" encoding="utf-8"?>
<a:theme xmlns:a="http://schemas.openxmlformats.org/drawingml/2006/main" name="HCDC powerpoint templat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CDC temp 1" id="{D9118189-DE2C-4CD1-A199-D4E9BF5585C5}" vid="{E6EEFF19-C172-41F7-A582-0CB512D6ADA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</TotalTime>
  <Words>199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HCDC powerpoint template</vt:lpstr>
      <vt:lpstr>NỘI DUNG ÔN TẬP KHOA GIÁM SÁT CẢNH BÁO, CHUẨN BỊ VÀ ĐÁP ỨNG KHẨN CẤP DỊCH BỆNH</vt:lpstr>
      <vt:lpstr>VỊ TRÍ BÁC SĨ Y HỌC DỰ PHÒNG HẠNG III  VÀ Y TẾ CÔNG CỘNG HẠNG III</vt:lpstr>
      <vt:lpstr>VỊ TRÍ BÁC SĨ Y HỌC DỰ PHÒNG HẠNG III  VÀ Y TẾ CÔNG CỘNG HẠNG III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BÁO CÁO TRUYỀN THÔNG ngày 29/6/2022</dc:title>
  <dc:creator>Admin</dc:creator>
  <cp:lastModifiedBy>Dell</cp:lastModifiedBy>
  <cp:revision>13</cp:revision>
  <dcterms:created xsi:type="dcterms:W3CDTF">2024-11-15T03:58:35Z</dcterms:created>
  <dcterms:modified xsi:type="dcterms:W3CDTF">2025-01-07T16:52:46Z</dcterms:modified>
</cp:coreProperties>
</file>